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77" r:id="rId4"/>
    <p:sldId id="259" r:id="rId5"/>
    <p:sldId id="260" r:id="rId6"/>
    <p:sldId id="270" r:id="rId7"/>
    <p:sldId id="261" r:id="rId8"/>
    <p:sldId id="263" r:id="rId9"/>
    <p:sldId id="273" r:id="rId10"/>
    <p:sldId id="262" r:id="rId11"/>
    <p:sldId id="272" r:id="rId12"/>
    <p:sldId id="271" r:id="rId13"/>
    <p:sldId id="264" r:id="rId14"/>
    <p:sldId id="268" r:id="rId15"/>
    <p:sldId id="274" r:id="rId16"/>
    <p:sldId id="275" r:id="rId17"/>
    <p:sldId id="278" r:id="rId18"/>
    <p:sldId id="265" r:id="rId19"/>
    <p:sldId id="276" r:id="rId20"/>
    <p:sldId id="266" r:id="rId21"/>
    <p:sldId id="26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>
      <p:cViewPr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C9BAE-5BAC-45D1-A962-F959A683BE23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A44FC-BF09-4FDF-9502-46443D69B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66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44FC-BF09-4FDF-9502-46443D69BE9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39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44FC-BF09-4FDF-9502-46443D69BE9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154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55DF-3FDF-4D70-8234-CD2307787A1B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88A8-B5DF-4560-9C1D-A2E746843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468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55DF-3FDF-4D70-8234-CD2307787A1B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88A8-B5DF-4560-9C1D-A2E746843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94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55DF-3FDF-4D70-8234-CD2307787A1B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88A8-B5DF-4560-9C1D-A2E746843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305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55DF-3FDF-4D70-8234-CD2307787A1B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88A8-B5DF-4560-9C1D-A2E746843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36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55DF-3FDF-4D70-8234-CD2307787A1B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88A8-B5DF-4560-9C1D-A2E746843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859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55DF-3FDF-4D70-8234-CD2307787A1B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88A8-B5DF-4560-9C1D-A2E746843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441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55DF-3FDF-4D70-8234-CD2307787A1B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88A8-B5DF-4560-9C1D-A2E746843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79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55DF-3FDF-4D70-8234-CD2307787A1B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88A8-B5DF-4560-9C1D-A2E746843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33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55DF-3FDF-4D70-8234-CD2307787A1B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88A8-B5DF-4560-9C1D-A2E746843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79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55DF-3FDF-4D70-8234-CD2307787A1B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88A8-B5DF-4560-9C1D-A2E746843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7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55DF-3FDF-4D70-8234-CD2307787A1B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88A8-B5DF-4560-9C1D-A2E746843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652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C55DF-3FDF-4D70-8234-CD2307787A1B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E88A8-B5DF-4560-9C1D-A2E746843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08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infourok.ru/master-klass-dlya-pedagogov-razvivayushie-igry-v-v-voskobovicha-v-intellektualnom-razvitii-doshkolnikov-prozrachnyj-kvadrat-ili--4605312.htm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476d92a65643bcb3e1618f752fc628a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76" y="2215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27984" y="43651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Родионова Наталия Викторовна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воспитатель,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квалификационная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детского сада № 91 города Орла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4271" y="6396335"/>
            <a:ext cx="6027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Орёл-2025 г.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User\Desktop\deti_rannego_vozrasta_14874153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31215"/>
            <a:ext cx="4150403" cy="2594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5499" y="2060848"/>
            <a:ext cx="8208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В.В.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как средство активизации </a:t>
            </a:r>
          </a:p>
          <a:p>
            <a:pPr algn="ctr"/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интеллектуально 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творческого развития 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</a:p>
          <a:p>
            <a:pPr algn="ctr"/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младшего дошкольного 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возраста.</a:t>
            </a:r>
          </a:p>
          <a:p>
            <a:pPr algn="ctr"/>
            <a:endParaRPr lang="ru-RU" sz="28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методические мероприятия\ПОП ранний возраст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3099"/>
            <a:ext cx="2054529" cy="166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11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476d92a65643bcb3e1618f752fc628a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11" y="0"/>
            <a:ext cx="9175238" cy="68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3353" y="1010345"/>
            <a:ext cx="696796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«Черепашки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— развитие сенсорных способностей (размера, цвета), творческое конструирование, моторики руки, формирование пространственных представлений и математических понятий. 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Задачи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научить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различать основные цвета и размеры;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познакомить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понятиями «больше», «меньше»;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обучить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количественному счёту. 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Внешний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вид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игра состоит из игрового поля, изготовленного из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ковролина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и игровых фигур-черепашек: 21 штука, разного цвета и размера семи цветов радуги: 7 маленьких черепашек, 7 средних и 7 больших черепашек. 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Виды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черепашек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Черепашки Ларчик»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— 21 фигурка-черепашка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цветов радуги с липучкой, с которыми можно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как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ковролине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так и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коврографе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Игра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крепится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стене. 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Классический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вариант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— пирамидки, которые надо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собирать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нанизывать на деревянный стержень.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9872" y="548680"/>
            <a:ext cx="2109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«Черепашки»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776" y="1916832"/>
            <a:ext cx="2592288" cy="1317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786" y="4077072"/>
            <a:ext cx="2717072" cy="2081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5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476d92a65643bcb3e1618f752fc628a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8" y="0"/>
            <a:ext cx="9175238" cy="68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1116747"/>
            <a:ext cx="705678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«Кораблик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«Брызг-брызг»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— развитие пространственно-логического мышления, памяти, внимания, речи и мелкой моторики рук.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Задачи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знакомство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основными цветами, понятиями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горизонтали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вертикали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диагонали;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сравнение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мачт по высоте: какая самая высокая, самая низкая,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средняя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знакомство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составом числа; 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решение логико-математических задач, например, в сюжете сказки.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Внешний вид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плоская деревянная лодочка с 7 мачтами из фетра. На липучках к мачтам крепятся деревянные флажки всех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цветов радуги. Для удобства у каждого флажка есть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ручка, за которую его удобно снимать и прикреплять. Каждая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мачта пронумерована и имеет разную высоту — от 1 до 7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флажков. Кораблик можно повесить на стену или на стенной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ковёр: кроме специальных отверстий под гвоздики или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крючки на обратной стороне предусмотрены липучки.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529" y="1597406"/>
            <a:ext cx="2214904" cy="1843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635496"/>
            <a:ext cx="389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«Кораблик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«Брызг-брызг»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02683"/>
            <a:ext cx="2358920" cy="2092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98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476d92a65643bcb3e1618f752fc628a7-80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8" y="0"/>
            <a:ext cx="9175238" cy="68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800" y="1556792"/>
            <a:ext cx="705678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Прозрачный квадрат» (или «Нетающие льдинки»)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— развитие логического мышления, моторики рук, конструкторских способностей и воображения. Также игра помогает познакомить ребёнка с геометрическими фигурами и их свойствами.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4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Задачи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освоение названий и структуры геометрических фигур, их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размера;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умение составлять геометрические фигуры из частей, понимание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соотношения целого и частей;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умение конструировать предметные силуэты путем наложения или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приложения пластинок.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Внешний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вид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игровой набор представляет собой 30 квадратных прозрачных пластинок. Одна пластинка полностью окрашена в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синий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цвет, а на других закрашена только часть квадрата. </a:t>
            </a:r>
          </a:p>
          <a:p>
            <a:pPr algn="just"/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5816" y="8367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482159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«Прозрачный квадрат» (или «Нетающие льдинки»)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10333" y="3592940"/>
            <a:ext cx="1636259" cy="1636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06044"/>
            <a:ext cx="2374392" cy="2379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68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" y="6145"/>
            <a:ext cx="9140874" cy="6855656"/>
          </a:xfrm>
        </p:spPr>
      </p:pic>
      <p:sp>
        <p:nvSpPr>
          <p:cNvPr id="5" name="TextBox 4"/>
          <p:cNvSpPr txBox="1"/>
          <p:nvPr/>
        </p:nvSpPr>
        <p:spPr>
          <a:xfrm>
            <a:off x="1403648" y="3254449"/>
            <a:ext cx="7128792" cy="3603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этап </a:t>
            </a:r>
          </a:p>
          <a:p>
            <a:pPr algn="ctr">
              <a:lnSpc>
                <a:spcPts val="35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основной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ИГРАЕМ!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35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закрепить сформированные умения младших школьников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показывать игровые действия. </a:t>
            </a:r>
          </a:p>
          <a:p>
            <a:pPr algn="ctr">
              <a:lnSpc>
                <a:spcPts val="3500"/>
              </a:lnSpc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(В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процессе которого воспитатель учит детей правильно выполнять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действие, собирать схемы и  </a:t>
            </a:r>
          </a:p>
          <a:p>
            <a:pPr algn="ctr">
              <a:lnSpc>
                <a:spcPts val="3500"/>
              </a:lnSpc>
            </a:pP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т. д.) 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57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476d92a65643bcb3e1618f752fc628a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8" y="0"/>
            <a:ext cx="9175238" cy="68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35823" y="1124744"/>
            <a:ext cx="7036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C:\Users\User\Desktop\17374859867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82" t="17659"/>
          <a:stretch/>
        </p:blipFill>
        <p:spPr bwMode="auto">
          <a:xfrm>
            <a:off x="3883233" y="3578398"/>
            <a:ext cx="4841840" cy="2876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ser\Desktop\17374859867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9"/>
          <a:stretch/>
        </p:blipFill>
        <p:spPr bwMode="auto">
          <a:xfrm>
            <a:off x="2843808" y="980728"/>
            <a:ext cx="2235753" cy="2597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User\Desktop\17374859867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95619"/>
            <a:ext cx="2179802" cy="2903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User\Desktop\173748598675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3"/>
          <a:stretch/>
        </p:blipFill>
        <p:spPr bwMode="auto">
          <a:xfrm>
            <a:off x="1378055" y="3578398"/>
            <a:ext cx="2509572" cy="3016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User\Desktop\173748598676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/>
          <a:stretch/>
        </p:blipFill>
        <p:spPr bwMode="auto">
          <a:xfrm>
            <a:off x="5261944" y="1129149"/>
            <a:ext cx="3443641" cy="2114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2841" y="390485"/>
            <a:ext cx="43509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«Черепашки»: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пирамидка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3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476d92a65643bcb3e1618f752fc628a7-80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8" y="0"/>
            <a:ext cx="9175238" cy="68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35823" y="1124744"/>
            <a:ext cx="7036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User\Desktop\1737455995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1" y="1196752"/>
            <a:ext cx="2824729" cy="2118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9" name="Picture 5" descr="C:\Users\User\Desktop\17374559951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0"/>
          <a:stretch/>
        </p:blipFill>
        <p:spPr bwMode="auto">
          <a:xfrm>
            <a:off x="204782" y="1196752"/>
            <a:ext cx="2898163" cy="1991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81" y="1738873"/>
            <a:ext cx="2938860" cy="1984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55" y="3691681"/>
            <a:ext cx="6131574" cy="2742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01613"/>
            <a:ext cx="2561012" cy="1775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659964"/>
            <a:ext cx="5462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«Двухцветный квадрат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5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476d92a65643bcb3e1618f752fc628a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8" y="0"/>
            <a:ext cx="9175238" cy="68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35823" y="1124744"/>
            <a:ext cx="7036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User\Desktop\Детский сад фото\IMG_20241118_1132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24744"/>
            <a:ext cx="2544970" cy="3389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3"/>
            <a:ext cx="3827336" cy="3779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97" y="1861798"/>
            <a:ext cx="2370841" cy="3157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05064"/>
            <a:ext cx="1881993" cy="2506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688" y="3556107"/>
            <a:ext cx="2197573" cy="2927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843808" y="476672"/>
            <a:ext cx="3758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Елочка Ларчик (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ковролин</a:t>
            </a:r>
            <a:r>
              <a:rPr lang="ru-RU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43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476d92a65643bcb3e1618f752fc628a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8" y="0"/>
            <a:ext cx="9175238" cy="68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35823" y="1124744"/>
            <a:ext cx="7036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81" y="1353414"/>
            <a:ext cx="3918660" cy="2942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24215" flipV="1">
            <a:off x="581078" y="2089537"/>
            <a:ext cx="2247979" cy="2858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1719">
            <a:off x="1775192" y="4442666"/>
            <a:ext cx="2279697" cy="1711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Users\User\Desktop\Детский сад фото\Воскобович\17320174423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016">
            <a:off x="6369464" y="2250375"/>
            <a:ext cx="2189029" cy="2454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156">
            <a:off x="5154921" y="4405021"/>
            <a:ext cx="2315181" cy="1738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482760" y="644350"/>
            <a:ext cx="65194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Чудо – крестики 2 и 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«Кораблик «Брызг-брызг»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189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" y="6145"/>
            <a:ext cx="9140874" cy="6855656"/>
          </a:xfrm>
        </p:spPr>
      </p:pic>
      <p:sp>
        <p:nvSpPr>
          <p:cNvPr id="3" name="TextBox 2"/>
          <p:cNvSpPr txBox="1"/>
          <p:nvPr/>
        </p:nvSpPr>
        <p:spPr>
          <a:xfrm>
            <a:off x="1475657" y="3476907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этап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граем всей семьей!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повышение педагогической компетенции родителей с помощью развивающих игр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В.В.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231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476d92a65643bcb3e1618f752fc628a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8" y="0"/>
            <a:ext cx="9175238" cy="68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57254" y="440709"/>
            <a:ext cx="7036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Родительские собрания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496" y="1330009"/>
            <a:ext cx="3068108" cy="2301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73443"/>
            <a:ext cx="3167295" cy="2433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3167295" cy="2110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9963">
            <a:off x="2977416" y="2428281"/>
            <a:ext cx="3207490" cy="2405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59" y="4293408"/>
            <a:ext cx="3326982" cy="2217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75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476d92a65643bcb3e1618f752fc628a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8" y="0"/>
            <a:ext cx="9175238" cy="68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000" r="9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58025"/>
            <a:ext cx="4786649" cy="27656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9592" y="1124744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«Игра -  это огромное светлое  окно, через которое в духовный мир ребенка вливается живительный поток представлений,  понятий об окружающем мире»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</a:p>
          <a:p>
            <a:pPr algn="ctr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В.А. Сухомлинский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21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476d92a65643bcb3e1618f752fc628a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8" y="0"/>
            <a:ext cx="9175238" cy="68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35823" y="1124744"/>
            <a:ext cx="7036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23928" y="1124744"/>
            <a:ext cx="48965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Дидактические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игры относятся к «рубежным играм», представляя собой переходную форму к той неигровой деятельности, которую они подготавливают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Эти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игры способствуют развитию познавательной деятельности, интеллектуальных операций, представляющих собой основу обучения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А.Н. Леонтьев</a:t>
            </a:r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4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9992"/>
            <a:ext cx="3456384" cy="3961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19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476d92a65643bcb3e1618f752fc628a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38" cy="68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35823" y="1124744"/>
            <a:ext cx="7036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6566" y="1672100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2" descr="C:\Users\User\Desktop\yas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868" y="2606300"/>
            <a:ext cx="3492485" cy="349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89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476d92a65643bcb3e1618f752fc628a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8" y="0"/>
            <a:ext cx="9175238" cy="68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5002" y="1124744"/>
            <a:ext cx="7347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836712"/>
            <a:ext cx="806489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основной вид деятельности ребенка, она оказывает многогранное влияние на психическое развитие ребенка. В игре дети овладевают новыми навыками, умениями и знаниями. Только в игре осваиваются правила человеческого общения.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Игра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являться средством воспитания и обучения, если она включается в целевой педагогический процесс. Руководя ей, организуя жизнь детей в игре, педагог воздействует на все стороны развития личности ребенка.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Развивающая игра в дошкольном детстве имеет развивающее значение. Они заставляют думать, предоставляют возможность ребенку проверить и развить способности. Не редко развивающая игра служит поводом для сообщения новых знаний, для расширения кругозора. Развивающие игры являются важным средством образования ребенка, которое начинает складываться в дошкольном детстве. 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38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476d92a65643bcb3e1618f752fc628a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8" y="0"/>
            <a:ext cx="9175238" cy="68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000" r="9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733255"/>
            <a:ext cx="1569945" cy="9070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4282" y="461792"/>
            <a:ext cx="7036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Актуальность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560" y="948690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этапе дошкольного развития у ребенка формируется особая позиция к миру: создается его система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общения. Маленький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ребенок по сути своей - неутомимый исследователь. Он все хочет знать, ему все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интересно.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 от того, сколько разного и интересного малыш увидел, зависит то, какими знаниями он будет обладать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Развивающая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игра является активной и осмысленной для ребёнка деятельностью, в которую он охотно и добровольно включается.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Новый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опыт, приобретённый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игровой деятельности,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становится его личным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достижением,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так, как его можно свободно применять и в других условиях. </a:t>
            </a:r>
          </a:p>
        </p:txBody>
      </p:sp>
    </p:spTree>
    <p:extLst>
      <p:ext uri="{BB962C8B-B14F-4D97-AF65-F5344CB8AC3E}">
        <p14:creationId xmlns:p14="http://schemas.microsoft.com/office/powerpoint/2010/main" val="297985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476d92a65643bcb3e1618f752fc628a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8" y="0"/>
            <a:ext cx="9175238" cy="68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5002" y="1124744"/>
            <a:ext cx="73478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Развивающая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является довольно эффективным средством формирования таких качеств, как организованность,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самоконтроль. Правила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игры становятся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нормой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поведения в группе и приносят новый социальный опыт.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Таким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образом, развивающие игры содержат разносторонние условия для формирования наиболее ценных качеств личности 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(самостоятельность, развитие творческой инициативы, приобретение социального опыта и др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.)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824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476d92a65643bcb3e1618f752fc628a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8" y="0"/>
            <a:ext cx="9175238" cy="68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3085" y="836712"/>
            <a:ext cx="73478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Цель: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активизация интеллектуально - 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творческого развития детей дошкольного возраста.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Задачи</a:t>
            </a: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логическое мышление, психические процессы, моторику; </a:t>
            </a: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азвивать познавательную активность, любознательность через развивающие игры;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туализировать 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сенсорные анализаторы как условие и основополагающая база благоприятного интеллектуального развития детей дошкольного возраста.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2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476d92a65643bcb3e1618f752fc628a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8" y="0"/>
            <a:ext cx="9175238" cy="6881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TextBox 9"/>
          <p:cNvSpPr txBox="1"/>
          <p:nvPr/>
        </p:nvSpPr>
        <p:spPr>
          <a:xfrm>
            <a:off x="1135823" y="1124744"/>
            <a:ext cx="7036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16511" y="886169"/>
            <a:ext cx="524707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Приглашаем 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Вас</a:t>
            </a:r>
          </a:p>
          <a:p>
            <a:pPr algn="ctr"/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 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мир 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развивающих игр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endParaRPr lang="ru-RU" sz="4000" b="1" dirty="0" smtClean="0">
              <a:solidFill>
                <a:schemeClr val="tx2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В.В. </a:t>
            </a:r>
            <a:r>
              <a:rPr lang="ru-RU" sz="40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Воскобовича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. </a:t>
            </a:r>
            <a:endParaRPr lang="ru-RU" sz="4000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endParaRPr lang="ru-RU" sz="4000" dirty="0"/>
          </a:p>
        </p:txBody>
      </p:sp>
      <p:pic>
        <p:nvPicPr>
          <p:cNvPr id="7" name="Picture 3" descr="http://um-rebenok.5th.ru/images/cms/data/import_files/e9/schetnye_palochki_kyuizener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1157">
            <a:off x="6068437" y="2816189"/>
            <a:ext cx="2938522" cy="2570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ownloads\2025-01-20_15-12-3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2928">
            <a:off x="180519" y="2787947"/>
            <a:ext cx="4539713" cy="31194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static.baza.farpost.ru/v/1389514337848_bullet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19301">
            <a:off x="3358007" y="2798356"/>
            <a:ext cx="3849585" cy="3129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063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" y="6145"/>
            <a:ext cx="9140874" cy="6855656"/>
          </a:xfrm>
        </p:spPr>
      </p:pic>
      <p:sp>
        <p:nvSpPr>
          <p:cNvPr id="5" name="TextBox 4"/>
          <p:cNvSpPr txBox="1"/>
          <p:nvPr/>
        </p:nvSpPr>
        <p:spPr>
          <a:xfrm>
            <a:off x="1547664" y="3356992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I этап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организационный 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ЗНАКОМИМСЯ!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ввести детей в мир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развивающих игр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оказ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предметов, картинок, краткая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беседа). 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64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476d92a65643bcb3e1618f752fc628a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8" y="0"/>
            <a:ext cx="9175238" cy="68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35823" y="1124744"/>
            <a:ext cx="7036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8009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81" y="986244"/>
            <a:ext cx="2542179" cy="217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5" y="1124744"/>
            <a:ext cx="64594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«Квадрат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— это дидактическая игра, которая позволяет развить внимание, память, пространственное воображение и мелкую моторику. Также она знакомит с основами геометрии, пространственной координацией, объёмом.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Задачи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мелкой моторики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рук, пространственного мышления, сенсорных способностей, мыслительных процессов, умения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конструировать, творчества.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Внешний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вид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на квадратной основе из ткани наклеены 32 разноцветных треугольника, расположенных на определённом расстоянии друг от друга. Основные цвета игры — красный, жёлтый, синий и зелёный. 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Цель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игры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трансформировать квадрат, создавая разнообразные объёмные и плоские фигуры: самолёт, конфету, домик, ворону, черепаху и т. д.. Фигуры можно собирать по предложенным схемам или придумывать собственные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образы. 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этого «долгоиграющего оригами» огромные возможности для детского творчества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5526" y="556660"/>
            <a:ext cx="3544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«Квадрат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88" y="3440714"/>
            <a:ext cx="1850764" cy="1926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8826</TotalTime>
  <Words>565</Words>
  <Application>Microsoft Office PowerPoint</Application>
  <PresentationFormat>Экран (4:3)</PresentationFormat>
  <Paragraphs>104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Таня</cp:lastModifiedBy>
  <cp:revision>41</cp:revision>
  <dcterms:created xsi:type="dcterms:W3CDTF">2025-01-20T11:10:04Z</dcterms:created>
  <dcterms:modified xsi:type="dcterms:W3CDTF">2025-02-13T18:13:26Z</dcterms:modified>
</cp:coreProperties>
</file>