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7" r:id="rId3"/>
    <p:sldId id="263" r:id="rId4"/>
    <p:sldId id="293" r:id="rId5"/>
    <p:sldId id="287" r:id="rId6"/>
    <p:sldId id="290" r:id="rId7"/>
    <p:sldId id="289" r:id="rId8"/>
    <p:sldId id="262" r:id="rId9"/>
    <p:sldId id="264" r:id="rId10"/>
    <p:sldId id="286" r:id="rId11"/>
    <p:sldId id="291" r:id="rId12"/>
    <p:sldId id="267" r:id="rId13"/>
    <p:sldId id="269" r:id="rId14"/>
    <p:sldId id="294" r:id="rId15"/>
    <p:sldId id="292" r:id="rId16"/>
    <p:sldId id="28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5250E-99C6-4D2F-BA11-84A6191F8112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7C786-F11C-4639-AD79-3210B212EA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64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7C786-F11C-4639-AD79-3210B212EA2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2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0D76F-7734-4FC8-9B54-580A8DD95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E40505-D4F6-448C-A2A9-DA7583A49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FDCD32-4AA4-4042-A618-E2EB257C4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4790D-994F-4066-8AB2-8C623521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006ED7-1856-446F-B7FE-2E35DC1A1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4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EB3AA-0987-4E3A-941C-B5EC2175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3C15E0-56D2-4934-AB2A-B6CF6DDAA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1937D5-08A9-4C02-8748-E80C02455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4CAB6C-974C-49AF-AF92-A1AEB3E7F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F71A5-453C-47B7-BE60-9EADFAD0E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85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53FBB8-6FE2-4A53-8660-EE098F0880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D2D361-AF0F-4140-8995-F946AE0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5926D5-C99D-4ECC-8495-EA57AF8CB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C9BED-F42B-4E31-9EF8-D815AA0B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2F35D-D7B9-43B8-BB7F-863065EDE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25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9760B-E96C-4CEA-A305-DFD5C49A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C1D929-9AA5-43AE-A099-D8E646AA1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A20A5-D582-49F8-9B4F-78FA7D6B8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15CDA-A164-4E92-B326-44D61D0D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AB536-D3D2-41AF-896E-9668B39CA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068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453DB-7918-4A34-9DB6-11ED773DC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237E99-D7D7-4CA4-B64D-4EDEB1F78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70756-7D83-48D9-9341-FCF1954D5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7693E9-FB7F-4065-B736-DA24DC6CC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E569C3-BACF-4914-AC2D-A2615384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F422D-9C9A-4319-92EE-E9AC9CA65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34E49-7022-4419-9A86-833CFE29C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753095-8121-44A0-B80A-E036D861B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AA01BB-1645-4A8E-8A01-C9D6616A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BCBE53-C508-4C30-AEB6-7B0BA41B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EBAFE7-59B6-43D9-8944-BC786E84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96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916F6-0291-4A2F-A05E-5D1DDD1A7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658FD9-6459-4632-92BD-53D7CC572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B0D9FF-41C0-4821-8C30-0F3DB466C1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C0E2A3-ABCF-46B5-92AB-704E6EC7CD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3E5C20-088F-4E24-9940-429273397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567410-B3EC-401D-B368-FEE0F586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0B1F54-DBDF-4370-9E43-04C1AADB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AF0F61-978B-4DA9-88F8-BACA4FB6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8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A2DE6-66D5-40B0-B50E-2716218B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23AED-80F6-40D0-A0F8-13DEC901C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613DC5-A9F2-4614-A702-74BB85556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88C02D6-3ECE-4827-9E0F-3E5856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90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BCFB4A-A3D1-42AB-920A-B68A1C7D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798332-1D5D-49A1-BAF2-CEF34F79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44CE0B-F450-4B56-82E6-6204808D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60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B6265-3DA5-40FF-98FF-20A0054EE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FFEA7-DC96-4E2F-992C-2A51DEAD9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960BE8-7441-4BAD-99F3-1C6C0F74E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F2BBA3-603C-4EEE-9F1A-1809C569E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7FFD81-5DF8-49A4-8F2F-053DBC42A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7B1F2-87B7-4000-87E7-1891506A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45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6B298-BA9F-41C3-85FC-2CFA39532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FCEF7A-41E4-4221-BF53-9389A13C2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1D716A-A9AA-491B-B378-492358364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FB7999-B4CA-4ABB-B5A6-1CBAD009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B4D11D-31E8-4BE7-8458-C352C752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5CE300-6E3C-49B1-BA7E-DB026B38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351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5D33C-B4FC-4A3B-99EA-3D2ACBED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29FF6F-0F7E-4BB0-9326-5ED3ACD16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91AE3-0A1E-418A-A32B-1BDCA101F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D228C-48E7-4F10-B2CE-758B0D7B332B}" type="datetimeFigureOut">
              <a:rPr lang="ru-RU" smtClean="0"/>
              <a:pPr/>
              <a:t>20.02.2025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8EA2E5-D29A-4F08-96ED-84D3F9CD4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E4DA45-AD38-407E-B1BC-929AD2CFC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ACEEB-0BFF-45B9-8C83-AC46D375A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6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B0B1D0F-E9BA-4D45-9108-2AF905458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488F8-A877-40A5-BFBC-DBCA14BA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640" y="653143"/>
            <a:ext cx="9657183" cy="3853543"/>
          </a:xfrm>
        </p:spPr>
        <p:txBody>
          <a:bodyPr>
            <a:noAutofit/>
          </a:bodyPr>
          <a:lstStyle/>
          <a:p>
            <a:pPr algn="ctr"/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№80»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Орла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 для педагогов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«Конструирование как средство всестороннего развития детей дошкольного возраста».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Воспитатель: Анохина О.И.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6848F-2DF6-4D24-AECF-0D94E4E76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34" y="3440663"/>
            <a:ext cx="3061996" cy="27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6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5BBA7B-A276-4E8C-866A-FA2C6608D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3CBBC81-6A90-434D-AF5E-87DD91F7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368" y="587829"/>
            <a:ext cx="10170368" cy="558913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1 часть                            2 часть                             3 часть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BE146F69-1B71-4EAB-9980-71F2514AC6FA}"/>
              </a:ext>
            </a:extLst>
          </p:cNvPr>
          <p:cNvSpPr/>
          <p:nvPr/>
        </p:nvSpPr>
        <p:spPr>
          <a:xfrm>
            <a:off x="2347538" y="2018496"/>
            <a:ext cx="335902" cy="5878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90EC03-4D35-4ECB-9E31-58A9A7B58925}"/>
              </a:ext>
            </a:extLst>
          </p:cNvPr>
          <p:cNvSpPr/>
          <p:nvPr/>
        </p:nvSpPr>
        <p:spPr>
          <a:xfrm>
            <a:off x="1495897" y="2864498"/>
            <a:ext cx="2242458" cy="27898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развитие логического мышления и памяти, закрепление знаний деталей конструктора, изучение схем построек.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26F7B5-E092-4650-9B13-D2E6E9B91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664" y="1998253"/>
            <a:ext cx="371888" cy="609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36CF0C-9DE2-4777-82F2-8B0AAD8C5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574" y="1956263"/>
            <a:ext cx="371888" cy="60965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93390F-ABCB-4213-86BA-56D4C40E5F6C}"/>
              </a:ext>
            </a:extLst>
          </p:cNvPr>
          <p:cNvSpPr/>
          <p:nvPr/>
        </p:nvSpPr>
        <p:spPr>
          <a:xfrm>
            <a:off x="5011541" y="2901821"/>
            <a:ext cx="2100493" cy="27898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 конструирование - развитие способностей к наглядному и творческому моделированию.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72F83B-8196-4C38-BBEF-51D326B74708}"/>
              </a:ext>
            </a:extLst>
          </p:cNvPr>
          <p:cNvSpPr/>
          <p:nvPr/>
        </p:nvSpPr>
        <p:spPr>
          <a:xfrm>
            <a:off x="8692800" y="2827176"/>
            <a:ext cx="1931437" cy="28644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обыгрывание построек, выставка работ.</a:t>
            </a:r>
          </a:p>
        </p:txBody>
      </p:sp>
    </p:spTree>
    <p:extLst>
      <p:ext uri="{BB962C8B-B14F-4D97-AF65-F5344CB8AC3E}">
        <p14:creationId xmlns:p14="http://schemas.microsoft.com/office/powerpoint/2010/main" val="239245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95764-F507-4FF0-92EB-DBDD30E0D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0B9359-A127-4AF2-B3AF-4BB858DA3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4" y="1455041"/>
            <a:ext cx="2740832" cy="205562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605A97-E6B4-42F0-A1B2-53B1D138B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75" y="3593341"/>
            <a:ext cx="3542750" cy="26536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842C0C-7833-4D57-B226-EE1ED9AD5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36" y="1307854"/>
            <a:ext cx="3481337" cy="26110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BFF93A1-A385-4DA7-8173-D2932E56A1A5}"/>
              </a:ext>
            </a:extLst>
          </p:cNvPr>
          <p:cNvSpPr/>
          <p:nvPr/>
        </p:nvSpPr>
        <p:spPr>
          <a:xfrm>
            <a:off x="1595535" y="512202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«Построй башню»</a:t>
            </a:r>
            <a:endParaRPr lang="ru-RU" sz="4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99CA3A-26FA-4182-97DB-603CC108A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732" y="1455041"/>
            <a:ext cx="2506890" cy="439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6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5CDADB-F5F6-4298-84AB-B45721306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387AE2-DDE6-437E-9354-BDA0CD987AD5}"/>
              </a:ext>
            </a:extLst>
          </p:cNvPr>
          <p:cNvSpPr/>
          <p:nvPr/>
        </p:nvSpPr>
        <p:spPr>
          <a:xfrm>
            <a:off x="1950097" y="671804"/>
            <a:ext cx="88174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упражнение «Что пропало?»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5E14B8-7D9F-404A-8785-D3FEFDBBD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9" y="1528665"/>
            <a:ext cx="2359867" cy="23598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3F6209-DFE7-4870-B56E-2BF1109765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636" y="1379690"/>
            <a:ext cx="2317534" cy="23175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F25DF9-BDD4-4B37-8030-A40B310C9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17" y="1714332"/>
            <a:ext cx="2328035" cy="16482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78F13C-3505-46B9-B81F-07BC942E8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40" y="4303326"/>
            <a:ext cx="2116883" cy="18120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B5D30B-39BA-4B8E-871D-C7F6EFE18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03" y="4405110"/>
            <a:ext cx="1724535" cy="15313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F5FDFFC-F286-4EE7-BF75-7AA29B5EA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41" y="1694070"/>
            <a:ext cx="1734929" cy="17349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895932-3877-48CE-9F6A-AE05F20F18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82" y="4236097"/>
            <a:ext cx="2738612" cy="14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5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C1EC45-8C50-49A4-A856-79B7CF7AE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B3739-DA1A-4312-A9E2-C6A102B1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03" y="929683"/>
            <a:ext cx="2359356" cy="23593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13E24-E3C9-4D95-BD7F-C014C03B7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51" y="874936"/>
            <a:ext cx="2316681" cy="23227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65FE30-34F0-446B-A849-3EBBE692C2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935" y="1210244"/>
            <a:ext cx="2328874" cy="16521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426B18-4D56-43C0-8FDC-C825A6B621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2833" y="3745975"/>
            <a:ext cx="2115495" cy="18106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AD094E-74C4-40A0-89E9-A2CBC1820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833" y="3886194"/>
            <a:ext cx="1725318" cy="15302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B62397-03E6-4CA5-8FF0-F9240BFDC6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0657" y="3770361"/>
            <a:ext cx="273734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68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A1C554-A713-4383-BCA5-BDAF8F7E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DE385A-2E73-4BEA-99BF-4EB70EC0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227" y="1100921"/>
            <a:ext cx="4331050" cy="433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0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634604-9DFE-4016-9A71-B816A6C7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5AA59-3CE9-49B9-A4B8-F8B974EBB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32" y="558834"/>
            <a:ext cx="10282335" cy="57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2C0E27-B50A-410E-AD55-B91640BD0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302591-5043-490A-8079-8774D10CA8CF}"/>
              </a:ext>
            </a:extLst>
          </p:cNvPr>
          <p:cNvSpPr/>
          <p:nvPr/>
        </p:nvSpPr>
        <p:spPr>
          <a:xfrm>
            <a:off x="1837503" y="1371800"/>
            <a:ext cx="86476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9C4537-4CD5-4210-9E46-2670F8843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50" y="2648435"/>
            <a:ext cx="4562864" cy="303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707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C25889-3C51-4277-8AC0-FD81D55DF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6DE9EB-06E2-4310-9B60-7EFDADE0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699" y="643715"/>
            <a:ext cx="10133044" cy="102831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Лего в образовательном процессе: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D7A9D26-C91D-4A1F-B879-EE95E180846F}"/>
              </a:ext>
            </a:extLst>
          </p:cNvPr>
          <p:cNvSpPr/>
          <p:nvPr/>
        </p:nvSpPr>
        <p:spPr>
          <a:xfrm>
            <a:off x="4625996" y="2831792"/>
            <a:ext cx="2743200" cy="1330583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Лего - конструирование</a:t>
            </a:r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E5261512-6CB4-47A9-AE20-F590D4FF49AD}"/>
              </a:ext>
            </a:extLst>
          </p:cNvPr>
          <p:cNvSpPr/>
          <p:nvPr/>
        </p:nvSpPr>
        <p:spPr>
          <a:xfrm>
            <a:off x="7127843" y="1489110"/>
            <a:ext cx="2743200" cy="1569486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D8B4BFEB-6E40-4585-BF04-DAB0D5F8985B}"/>
              </a:ext>
            </a:extLst>
          </p:cNvPr>
          <p:cNvSpPr/>
          <p:nvPr/>
        </p:nvSpPr>
        <p:spPr>
          <a:xfrm>
            <a:off x="7748638" y="3572752"/>
            <a:ext cx="2983681" cy="145188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коммуникативное развитие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F625227E-A31D-41C1-AB1D-D9B34F263D71}"/>
              </a:ext>
            </a:extLst>
          </p:cNvPr>
          <p:cNvSpPr/>
          <p:nvPr/>
        </p:nvSpPr>
        <p:spPr>
          <a:xfrm>
            <a:off x="2225356" y="1555400"/>
            <a:ext cx="2910651" cy="146500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 –эстетическое развитие</a:t>
            </a:r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1C9BC015-864F-475A-9088-E41B0A40D5E6}"/>
              </a:ext>
            </a:extLst>
          </p:cNvPr>
          <p:cNvSpPr/>
          <p:nvPr/>
        </p:nvSpPr>
        <p:spPr>
          <a:xfrm>
            <a:off x="1459681" y="3719634"/>
            <a:ext cx="2743200" cy="145188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</a:p>
        </p:txBody>
      </p:sp>
      <p:sp>
        <p:nvSpPr>
          <p:cNvPr id="15" name="Облако 14">
            <a:extLst>
              <a:ext uri="{FF2B5EF4-FFF2-40B4-BE49-F238E27FC236}">
                <a16:creationId xmlns:a16="http://schemas.microsoft.com/office/drawing/2014/main" id="{36C47DAB-7F7B-4CB8-92F0-C420E5FDDE80}"/>
              </a:ext>
            </a:extLst>
          </p:cNvPr>
          <p:cNvSpPr/>
          <p:nvPr/>
        </p:nvSpPr>
        <p:spPr>
          <a:xfrm>
            <a:off x="4625996" y="4594424"/>
            <a:ext cx="2910651" cy="1548931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63138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274DAD-E8A5-4D37-85AC-2A3B6B50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A491E-64A1-4B22-B037-0F65DDAA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268" y="895739"/>
            <a:ext cx="9321283" cy="51878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Принципы  конструирования: 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/>
            </a:br>
            <a:br>
              <a:rPr lang="ru-RU" sz="1800" dirty="0"/>
            </a:br>
            <a:br>
              <a:rPr lang="ru-RU" sz="1800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3" name="Стрелка: пятиугольник 2">
            <a:extLst>
              <a:ext uri="{FF2B5EF4-FFF2-40B4-BE49-F238E27FC236}">
                <a16:creationId xmlns:a16="http://schemas.microsoft.com/office/drawing/2014/main" id="{CC21F736-D36F-4DA9-B153-6282104362E7}"/>
              </a:ext>
            </a:extLst>
          </p:cNvPr>
          <p:cNvSpPr/>
          <p:nvPr/>
        </p:nvSpPr>
        <p:spPr>
          <a:xfrm>
            <a:off x="1813249" y="1488233"/>
            <a:ext cx="8565502" cy="626875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создания непринуждённой обстановки</a:t>
            </a:r>
          </a:p>
        </p:txBody>
      </p:sp>
      <p:sp>
        <p:nvSpPr>
          <p:cNvPr id="5" name="Стрелка: пятиугольник 4">
            <a:extLst>
              <a:ext uri="{FF2B5EF4-FFF2-40B4-BE49-F238E27FC236}">
                <a16:creationId xmlns:a16="http://schemas.microsoft.com/office/drawing/2014/main" id="{1F551DC0-5D85-482D-BC7E-18880D08A3AB}"/>
              </a:ext>
            </a:extLst>
          </p:cNvPr>
          <p:cNvSpPr/>
          <p:nvPr/>
        </p:nvSpPr>
        <p:spPr>
          <a:xfrm>
            <a:off x="1813249" y="2355978"/>
            <a:ext cx="8565502" cy="626876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последовательности 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806BB2A8-ABC7-4673-9576-D4E19E626792}"/>
              </a:ext>
            </a:extLst>
          </p:cNvPr>
          <p:cNvSpPr/>
          <p:nvPr/>
        </p:nvSpPr>
        <p:spPr>
          <a:xfrm>
            <a:off x="1808914" y="3203598"/>
            <a:ext cx="6966857" cy="626875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творческой направленности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6398C6-EF39-46B8-A9AB-473934CF47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19733" y="4017084"/>
            <a:ext cx="2613234" cy="2610846"/>
          </a:xfrm>
          <a:prstGeom prst="rect">
            <a:avLst/>
          </a:prstGeom>
        </p:spPr>
      </p:pic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E8E71CA1-4836-4942-BB0A-F3DE07E961E8}"/>
              </a:ext>
            </a:extLst>
          </p:cNvPr>
          <p:cNvSpPr/>
          <p:nvPr/>
        </p:nvSpPr>
        <p:spPr>
          <a:xfrm>
            <a:off x="1808914" y="4099334"/>
            <a:ext cx="6966857" cy="626876"/>
          </a:xfrm>
          <a:prstGeom prst="homePlat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коллективности деятельности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0F11E361-3709-4919-82B2-9084BDC467EB}"/>
              </a:ext>
            </a:extLst>
          </p:cNvPr>
          <p:cNvSpPr/>
          <p:nvPr/>
        </p:nvSpPr>
        <p:spPr>
          <a:xfrm>
            <a:off x="1808914" y="4977275"/>
            <a:ext cx="6523323" cy="626876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партнёрства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7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BB6395-5EA1-4D48-9BEF-5A353B20D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102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BB01D5-4929-4A0C-97F9-7DCE76FA0171}"/>
              </a:ext>
            </a:extLst>
          </p:cNvPr>
          <p:cNvSpPr txBox="1"/>
          <p:nvPr/>
        </p:nvSpPr>
        <p:spPr>
          <a:xfrm>
            <a:off x="3272712" y="718348"/>
            <a:ext cx="61722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Принципы  конструирования: </a:t>
            </a:r>
            <a:endParaRPr lang="ru-RU" dirty="0"/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2A76F376-0909-4C44-B0B1-6CD9AC3D8F1A}"/>
              </a:ext>
            </a:extLst>
          </p:cNvPr>
          <p:cNvSpPr/>
          <p:nvPr/>
        </p:nvSpPr>
        <p:spPr>
          <a:xfrm>
            <a:off x="1175658" y="1307424"/>
            <a:ext cx="7364184" cy="653143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простого к сложному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73C69407-9DF7-403D-87B7-A85221907A22}"/>
              </a:ext>
            </a:extLst>
          </p:cNvPr>
          <p:cNvSpPr/>
          <p:nvPr/>
        </p:nvSpPr>
        <p:spPr>
          <a:xfrm>
            <a:off x="1175658" y="2097221"/>
            <a:ext cx="7364184" cy="653143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аналитико-синтетической деятельности</a:t>
            </a:r>
          </a:p>
        </p:txBody>
      </p:sp>
      <p:sp>
        <p:nvSpPr>
          <p:cNvPr id="10" name="Стрелка: пятиугольник 9">
            <a:extLst>
              <a:ext uri="{FF2B5EF4-FFF2-40B4-BE49-F238E27FC236}">
                <a16:creationId xmlns:a16="http://schemas.microsoft.com/office/drawing/2014/main" id="{87CDC79E-40A1-4DB7-BCDE-8745D79F2449}"/>
              </a:ext>
            </a:extLst>
          </p:cNvPr>
          <p:cNvSpPr/>
          <p:nvPr/>
        </p:nvSpPr>
        <p:spPr>
          <a:xfrm>
            <a:off x="1175658" y="2932199"/>
            <a:ext cx="7364185" cy="653143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пользы и красоты постройки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8A44F1B2-1ABD-4C5F-BA0B-11A6F577D052}"/>
              </a:ext>
            </a:extLst>
          </p:cNvPr>
          <p:cNvSpPr/>
          <p:nvPr/>
        </p:nvSpPr>
        <p:spPr>
          <a:xfrm>
            <a:off x="1175657" y="3761569"/>
            <a:ext cx="7364185" cy="653143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подход и эмоциональная поддержка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634CDE2B-CE83-4B5A-BF7D-FFEBF4538B29}"/>
              </a:ext>
            </a:extLst>
          </p:cNvPr>
          <p:cNvSpPr/>
          <p:nvPr/>
        </p:nvSpPr>
        <p:spPr>
          <a:xfrm>
            <a:off x="1175657" y="4590939"/>
            <a:ext cx="7364185" cy="638867"/>
          </a:xfrm>
          <a:prstGeom prst="homePlat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 лёгкость использования материала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7FFE07-2800-4621-AB20-E288C521E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62" y="2135712"/>
            <a:ext cx="2121780" cy="38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45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E79C90-CC9F-4E59-9948-FF6ABD1E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C178A7-1818-4425-B317-EE7D0655A1B6}"/>
              </a:ext>
            </a:extLst>
          </p:cNvPr>
          <p:cNvSpPr/>
          <p:nvPr/>
        </p:nvSpPr>
        <p:spPr>
          <a:xfrm>
            <a:off x="2405910" y="681335"/>
            <a:ext cx="7660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Типы конструирования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DB65B5A4-A58A-47BE-AD0F-4806348B5DCD}"/>
              </a:ext>
            </a:extLst>
          </p:cNvPr>
          <p:cNvSpPr/>
          <p:nvPr/>
        </p:nvSpPr>
        <p:spPr>
          <a:xfrm>
            <a:off x="3163077" y="1531906"/>
            <a:ext cx="942392" cy="9233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CE032-9050-422C-B183-3AE9013E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147" y="1510274"/>
            <a:ext cx="975445" cy="9449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B41882-5C0A-45F6-B97A-6A1EE0302172}"/>
              </a:ext>
            </a:extLst>
          </p:cNvPr>
          <p:cNvSpPr/>
          <p:nvPr/>
        </p:nvSpPr>
        <p:spPr>
          <a:xfrm>
            <a:off x="2136710" y="2455236"/>
            <a:ext cx="3181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95CE59C-626A-43A3-9668-202B9192B7B8}"/>
              </a:ext>
            </a:extLst>
          </p:cNvPr>
          <p:cNvSpPr/>
          <p:nvPr/>
        </p:nvSpPr>
        <p:spPr>
          <a:xfrm>
            <a:off x="6380429" y="2433604"/>
            <a:ext cx="36855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</a:t>
            </a:r>
            <a:endParaRPr lang="ru-RU" sz="4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6F8556-ABF3-42ED-8012-AC06D1B47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010" y="3186449"/>
            <a:ext cx="3603048" cy="28531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5F661-31D9-4462-8FD7-F4DC30621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956" y="3284175"/>
            <a:ext cx="3225064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211A74-2AF7-4D71-BD6C-69198F244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1CD75F-9CC3-4145-AFA5-23BBE86DB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23" y="548119"/>
            <a:ext cx="3780808" cy="22322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471F0F3-8E7F-4BB7-8969-6F75716F3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35" y="3763088"/>
            <a:ext cx="4053191" cy="25467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62630F-C85C-4218-96BB-D00FC670F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15" y="1362309"/>
            <a:ext cx="2496708" cy="1831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AA23AC-30FE-4791-9B6F-E88E04C77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74" y="3305809"/>
            <a:ext cx="2642500" cy="2642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22066B-9908-4B9C-AC70-C761EE7D2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19" y="3893430"/>
            <a:ext cx="2882944" cy="21647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AD359A-BACC-40F1-8904-91636CFEE7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38" y="548119"/>
            <a:ext cx="3302339" cy="24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1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562D19-B2EB-4031-A92F-CC516150C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F29F32-C60E-492C-8E6F-D3CF7D5E4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58" y="1015641"/>
            <a:ext cx="3217812" cy="24133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98D240-201A-44AC-A009-1DF081DBE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9" y="3892649"/>
            <a:ext cx="3139392" cy="23513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4F61430-94FE-4EEC-96AA-75AA1386B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67" y="1015640"/>
            <a:ext cx="2995417" cy="24133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05818E-BD5C-4960-9304-D4B42B37E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28" y="3892649"/>
            <a:ext cx="3393115" cy="23513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A2FC33-1FE8-4BB9-96C9-3F4C27C6C1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34" y="821117"/>
            <a:ext cx="3514531" cy="24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9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6A537-039E-4661-9FC1-C96711C0B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13A38C-4EE1-4341-A085-6682222E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326" y="578497"/>
            <a:ext cx="9909111" cy="551439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конструкторской деятельности: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F2AC5A00-8354-4ABA-888F-ADE5A97635DC}"/>
              </a:ext>
            </a:extLst>
          </p:cNvPr>
          <p:cNvSpPr/>
          <p:nvPr/>
        </p:nvSpPr>
        <p:spPr>
          <a:xfrm>
            <a:off x="1752202" y="2488069"/>
            <a:ext cx="2273948" cy="13762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образцу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D3DC484-4DAB-4591-8E18-BD9A4870CAA1}"/>
              </a:ext>
            </a:extLst>
          </p:cNvPr>
          <p:cNvSpPr/>
          <p:nvPr/>
        </p:nvSpPr>
        <p:spPr>
          <a:xfrm>
            <a:off x="5112017" y="1460821"/>
            <a:ext cx="2280170" cy="131678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модели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46CA439-D5F1-4A0D-95E6-765D6506FB61}"/>
              </a:ext>
            </a:extLst>
          </p:cNvPr>
          <p:cNvSpPr/>
          <p:nvPr/>
        </p:nvSpPr>
        <p:spPr>
          <a:xfrm>
            <a:off x="8341185" y="2628900"/>
            <a:ext cx="2252562" cy="13762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условиям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BB7466B-A37D-493F-9A5A-77FB3A705F06}"/>
              </a:ext>
            </a:extLst>
          </p:cNvPr>
          <p:cNvSpPr/>
          <p:nvPr/>
        </p:nvSpPr>
        <p:spPr>
          <a:xfrm>
            <a:off x="2547253" y="4485690"/>
            <a:ext cx="2252561" cy="14928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замыслу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FD67E01-6D1B-4C58-80E2-F7928B22B923}"/>
              </a:ext>
            </a:extLst>
          </p:cNvPr>
          <p:cNvSpPr/>
          <p:nvPr/>
        </p:nvSpPr>
        <p:spPr>
          <a:xfrm>
            <a:off x="7392187" y="4602324"/>
            <a:ext cx="2252561" cy="137626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CAE6AD-96BF-41A7-82D3-FC7313272D04}"/>
              </a:ext>
            </a:extLst>
          </p:cNvPr>
          <p:cNvSpPr/>
          <p:nvPr/>
        </p:nvSpPr>
        <p:spPr>
          <a:xfrm>
            <a:off x="4640812" y="3076186"/>
            <a:ext cx="3085712" cy="137626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2568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D28EAB-B8B2-4156-BCFE-BF6876A2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8F7EF-4130-4A64-990E-C6D030D5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569166"/>
            <a:ext cx="10217021" cy="5673013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работы: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6814EA-7832-4DBE-BEC6-3376186C0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2127" y="1913511"/>
            <a:ext cx="2428604" cy="1823554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9E230BA-9495-4840-960D-60D0E9B4C037}"/>
              </a:ext>
            </a:extLst>
          </p:cNvPr>
          <p:cNvSpPr/>
          <p:nvPr/>
        </p:nvSpPr>
        <p:spPr>
          <a:xfrm>
            <a:off x="2314236" y="1434580"/>
            <a:ext cx="2006081" cy="11290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BB93F88-7227-449B-8F70-322DC96DF20B}"/>
              </a:ext>
            </a:extLst>
          </p:cNvPr>
          <p:cNvSpPr/>
          <p:nvPr/>
        </p:nvSpPr>
        <p:spPr>
          <a:xfrm>
            <a:off x="7660921" y="1445300"/>
            <a:ext cx="2006081" cy="11290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A400DF4-89F5-48F6-92AA-6C0F206C1FAD}"/>
              </a:ext>
            </a:extLst>
          </p:cNvPr>
          <p:cNvSpPr/>
          <p:nvPr/>
        </p:nvSpPr>
        <p:spPr>
          <a:xfrm>
            <a:off x="7660921" y="3450439"/>
            <a:ext cx="2006081" cy="11290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9286A14-AE27-4853-B52B-A82DFD7C4457}"/>
              </a:ext>
            </a:extLst>
          </p:cNvPr>
          <p:cNvSpPr/>
          <p:nvPr/>
        </p:nvSpPr>
        <p:spPr>
          <a:xfrm>
            <a:off x="2252447" y="3428999"/>
            <a:ext cx="2065018" cy="11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CFEFF74-DD47-4B91-9CD4-8E059FC2DDEE}"/>
              </a:ext>
            </a:extLst>
          </p:cNvPr>
          <p:cNvSpPr/>
          <p:nvPr/>
        </p:nvSpPr>
        <p:spPr>
          <a:xfrm>
            <a:off x="5055715" y="4814597"/>
            <a:ext cx="2065018" cy="11569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Подгрупповая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271803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310</Words>
  <Application>Microsoft Office PowerPoint</Application>
  <PresentationFormat>Широкоэкранный</PresentationFormat>
  <Paragraphs>45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       Муниципальное бюджетное дошкольное образовательное учреждение  «Детский сад комбинированного вида №80»  г. Орла    Мастер - класс для педагогов   «Конструирование как средство всестороннего развития детей дошкольного возраста».                                                                                                                                                         Воспитатель: Анохина О.И. </vt:lpstr>
      <vt:lpstr>Лего в образовательном процессе:</vt:lpstr>
      <vt:lpstr>                                                   Принципы  конструирования: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конструкторской деятельности:        </vt:lpstr>
      <vt:lpstr>                 Формы организации работы:  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комбинированного вида №80»  г. Орла  Семинар-практикум для педагогов   «Конструирование как средство всестороннего развития детей дошкольного возраста».   Воспитатель: Анохина О.И. </dc:title>
  <dc:creator>Olga</dc:creator>
  <cp:lastModifiedBy>Olga</cp:lastModifiedBy>
  <cp:revision>64</cp:revision>
  <dcterms:created xsi:type="dcterms:W3CDTF">2025-01-21T18:33:44Z</dcterms:created>
  <dcterms:modified xsi:type="dcterms:W3CDTF">2025-02-20T17:55:07Z</dcterms:modified>
</cp:coreProperties>
</file>