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6" r:id="rId5"/>
    <p:sldId id="268" r:id="rId6"/>
    <p:sldId id="269" r:id="rId7"/>
    <p:sldId id="291" r:id="rId8"/>
    <p:sldId id="287" r:id="rId9"/>
    <p:sldId id="273" r:id="rId10"/>
    <p:sldId id="288" r:id="rId11"/>
    <p:sldId id="283" r:id="rId12"/>
    <p:sldId id="289" r:id="rId13"/>
    <p:sldId id="292" r:id="rId14"/>
    <p:sldId id="284" r:id="rId15"/>
    <p:sldId id="290" r:id="rId16"/>
    <p:sldId id="265" r:id="rId17"/>
    <p:sldId id="270" r:id="rId18"/>
    <p:sldId id="282" r:id="rId19"/>
    <p:sldId id="263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21297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«Развивающие игры как средство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образования младших дошкольников»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908719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0"/>
                <a:latin typeface="Times New Roman" pitchFamily="18" charset="0"/>
                <a:cs typeface="Times New Roman" pitchFamily="18" charset="0"/>
              </a:rPr>
              <a:t>МИНИСТЕРСТВО ПРОСВЕЩЕНИЯ РФ</a:t>
            </a:r>
          </a:p>
          <a:p>
            <a:pPr algn="ctr"/>
            <a:r>
              <a:rPr lang="ru-RU" sz="1600" dirty="0" smtClean="0">
                <a:ln w="0"/>
                <a:latin typeface="Times New Roman" pitchFamily="18" charset="0"/>
                <a:cs typeface="Times New Roman" pitchFamily="18" charset="0"/>
              </a:rPr>
              <a:t>УПРАВЛЕНИЕ ОБРАЗОВАНИЯ, СПОРТА И</a:t>
            </a:r>
          </a:p>
          <a:p>
            <a:pPr algn="ctr"/>
            <a:r>
              <a:rPr lang="ru-RU" sz="1600" dirty="0" smtClean="0">
                <a:ln w="0"/>
                <a:latin typeface="Times New Roman" pitchFamily="18" charset="0"/>
                <a:cs typeface="Times New Roman" pitchFamily="18" charset="0"/>
              </a:rPr>
              <a:t>ФИЗИЧЕСКОЙ КУЛЬТУРЫ АДМИНИСТРАЦИИ ГОРОДА ОРЛА</a:t>
            </a:r>
          </a:p>
          <a:p>
            <a:pPr algn="ctr"/>
            <a:r>
              <a:rPr lang="ru-RU" sz="1600" dirty="0" smtClean="0">
                <a:ln w="0"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n w="0"/>
                <a:latin typeface="Times New Roman" pitchFamily="18" charset="0"/>
                <a:cs typeface="Times New Roman" pitchFamily="18" charset="0"/>
              </a:rPr>
              <a:t>«ДЕТСКИЙ САД  КОМБИНИРОВАННОГО ВИДА№80» г. Орла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5301208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Составила воспитатель: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Грушина Юлия Александровна,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высшая кв. категория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69160"/>
            <a:ext cx="432048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90889" y="1052736"/>
            <a:ext cx="3353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Игры на трансформацию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«Квадрат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b="1" dirty="0"/>
          </a:p>
        </p:txBody>
      </p:sp>
      <p:pic>
        <p:nvPicPr>
          <p:cNvPr id="34818" name="Picture 2" descr="https://okt-okrug-crr.ucoz.ru/_nw/9/27128767.jpg"/>
          <p:cNvPicPr>
            <a:picLocks noChangeAspect="1" noChangeArrowheads="1"/>
          </p:cNvPicPr>
          <p:nvPr/>
        </p:nvPicPr>
        <p:blipFill>
          <a:blip r:embed="rId3" cstate="print"/>
          <a:srcRect r="24696"/>
          <a:stretch>
            <a:fillRect/>
          </a:stretch>
        </p:blipFill>
        <p:spPr bwMode="auto">
          <a:xfrm>
            <a:off x="2051720" y="2276872"/>
            <a:ext cx="5127630" cy="3830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052737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Геоборд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или рисуем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резиночками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b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Содержимое 4" descr="df12598d120e25931a93ad79e819e04f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76872"/>
            <a:ext cx="3966592" cy="3966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2080" y="1628800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Благотворно влияет на математические навыки ребенка, пространственное мышление, мелкую моторику, художественно – эстетические качества,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формирует понятие о геометрических фигурах, развивает усидчивость, улучшает память и внимание, учит системному анализу.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196753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комбинаторику, передвижение, замену мест.</a:t>
            </a:r>
            <a:endParaRPr lang="ru-RU" dirty="0"/>
          </a:p>
        </p:txBody>
      </p:sp>
      <p:pic>
        <p:nvPicPr>
          <p:cNvPr id="1026" name="Picture 2" descr="C:\Users\lenovo\Downloads\image (1).jpg"/>
          <p:cNvPicPr>
            <a:picLocks noChangeAspect="1" noChangeArrowheads="1"/>
          </p:cNvPicPr>
          <p:nvPr/>
        </p:nvPicPr>
        <p:blipFill>
          <a:blip r:embed="rId3" cstate="print"/>
          <a:srcRect t="18500" b="22701"/>
          <a:stretch>
            <a:fillRect/>
          </a:stretch>
        </p:blipFill>
        <p:spPr bwMode="auto">
          <a:xfrm>
            <a:off x="899592" y="2780928"/>
            <a:ext cx="2479902" cy="2592288"/>
          </a:xfrm>
          <a:prstGeom prst="rect">
            <a:avLst/>
          </a:prstGeom>
          <a:noFill/>
        </p:spPr>
      </p:pic>
      <p:pic>
        <p:nvPicPr>
          <p:cNvPr id="1027" name="Picture 3" descr="C:\Users\lenovo\Downloads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80928"/>
            <a:ext cx="4315972" cy="2571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162880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о цветах и формах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трансформеры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пирамиды).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980728"/>
            <a:ext cx="567037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«Собери пирамидку»</a:t>
            </a:r>
            <a:b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       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Учит детей выполнять простые действия с пирамидкой: снимать и нанизывать кольца по величине, обогащается зрительно-осязательный опыт малышей. </a:t>
            </a:r>
            <a:endParaRPr lang="ru-RU" dirty="0"/>
          </a:p>
        </p:txBody>
      </p:sp>
      <p:pic>
        <p:nvPicPr>
          <p:cNvPr id="4" name="Picture 1" descr="C:\Users\lenovo\Desktop\Новая папка\IMG20250130131726.jpg"/>
          <p:cNvPicPr>
            <a:picLocks noChangeAspect="1" noChangeArrowheads="1"/>
          </p:cNvPicPr>
          <p:nvPr/>
        </p:nvPicPr>
        <p:blipFill>
          <a:blip r:embed="rId3" cstate="print"/>
          <a:srcRect l="4712" t="34137" r="7595" b="30210"/>
          <a:stretch>
            <a:fillRect/>
          </a:stretch>
        </p:blipFill>
        <p:spPr bwMode="auto">
          <a:xfrm>
            <a:off x="827584" y="3212976"/>
            <a:ext cx="3485494" cy="2520280"/>
          </a:xfrm>
          <a:prstGeom prst="rect">
            <a:avLst/>
          </a:prstGeom>
          <a:noFill/>
        </p:spPr>
      </p:pic>
      <p:pic>
        <p:nvPicPr>
          <p:cNvPr id="5" name="Содержимое 4" descr="3fa9f546afac506671880c084d1cc44a.jpg"/>
          <p:cNvPicPr>
            <a:picLocks noChangeAspect="1"/>
          </p:cNvPicPr>
          <p:nvPr/>
        </p:nvPicPr>
        <p:blipFill>
          <a:blip r:embed="rId4" cstate="print"/>
          <a:srcRect l="8696" t="4987"/>
          <a:stretch>
            <a:fillRect/>
          </a:stretch>
        </p:blipFill>
        <p:spPr>
          <a:xfrm>
            <a:off x="4932040" y="3212976"/>
            <a:ext cx="3024336" cy="26561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60958" y="1052736"/>
            <a:ext cx="276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«Цветочное  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панно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lenovo\Desktop\Новая папка\IMG20250129184041.jpg"/>
          <p:cNvPicPr>
            <a:picLocks noChangeAspect="1" noChangeArrowheads="1"/>
          </p:cNvPicPr>
          <p:nvPr/>
        </p:nvPicPr>
        <p:blipFill>
          <a:blip r:embed="rId3" cstate="print"/>
          <a:srcRect t="4020" b="10637"/>
          <a:stretch>
            <a:fillRect/>
          </a:stretch>
        </p:blipFill>
        <p:spPr bwMode="auto">
          <a:xfrm rot="16200000">
            <a:off x="3185261" y="1935419"/>
            <a:ext cx="3265818" cy="49568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556792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Способствует развитию мелкой моторики, навыков сортировки и координации движений, развивает внимание, логическое мышление, речь.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97213" y="1052736"/>
            <a:ext cx="2558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Логические игры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lenovo\Downloads\image.jpg"/>
          <p:cNvPicPr>
            <a:picLocks noChangeAspect="1" noChangeArrowheads="1"/>
          </p:cNvPicPr>
          <p:nvPr/>
        </p:nvPicPr>
        <p:blipFill>
          <a:blip r:embed="rId3" cstate="print"/>
          <a:srcRect t="5901" r="7067" b="27950"/>
          <a:stretch>
            <a:fillRect/>
          </a:stretch>
        </p:blipFill>
        <p:spPr bwMode="auto">
          <a:xfrm>
            <a:off x="5076056" y="2492896"/>
            <a:ext cx="2788331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170080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https://www.maam.ru/upload/blogs/detsad-194780-1495722755.jpg"/>
          <p:cNvPicPr>
            <a:picLocks noChangeAspect="1" noChangeArrowheads="1"/>
          </p:cNvPicPr>
          <p:nvPr/>
        </p:nvPicPr>
        <p:blipFill>
          <a:blip r:embed="rId4" cstate="print"/>
          <a:srcRect t="7984" b="4280"/>
          <a:stretch>
            <a:fillRect/>
          </a:stretch>
        </p:blipFill>
        <p:spPr bwMode="auto">
          <a:xfrm>
            <a:off x="1259632" y="2564904"/>
            <a:ext cx="2889101" cy="33843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51721" y="1700808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980729"/>
            <a:ext cx="58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«Рассортируй по заданному признаку»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(цвет, форма)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20888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Способствует развитию мелкой моторики, навыков сортировки и координации движений, развивает внимание, логическое мышление, способствует закреплению знаний цвета, формы, развитию речи.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lenovo\Desktop\Новая папка\IMG20250129171056.jpg"/>
          <p:cNvPicPr>
            <a:picLocks noChangeAspect="1" noChangeArrowheads="1"/>
          </p:cNvPicPr>
          <p:nvPr/>
        </p:nvPicPr>
        <p:blipFill>
          <a:blip r:embed="rId3" cstate="print"/>
          <a:srcRect l="17273" r="27273"/>
          <a:stretch>
            <a:fillRect/>
          </a:stretch>
        </p:blipFill>
        <p:spPr bwMode="auto">
          <a:xfrm>
            <a:off x="4788024" y="2276872"/>
            <a:ext cx="3384376" cy="3431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06084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9" descr="igry-s-prishhepk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020504" cy="30695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51720" y="1340768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Развивают мелкую моторику рук, служат закреплению сенсорных навыков, пространственных представлений, развитию мышления, воображения, памяти, речи, способствуют расширению и активизации словаря детей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980728"/>
            <a:ext cx="3592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«Игры с прищепками»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7281" r="8987"/>
          <a:stretch>
            <a:fillRect/>
          </a:stretch>
        </p:blipFill>
        <p:spPr bwMode="auto">
          <a:xfrm>
            <a:off x="755576" y="3140968"/>
            <a:ext cx="3312368" cy="296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052736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«Подбери фигуру»     «Волшебный кубик»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1277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Развивает внимание, логическое мышление,    </a:t>
            </a:r>
          </a:p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зрительное восприятие, умение анализировать и </a:t>
            </a:r>
          </a:p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сравнивать. Играя, ребенок развивает мелкую моторику </a:t>
            </a:r>
          </a:p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рук, словарный запас, цветовое </a:t>
            </a:r>
          </a:p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восприятие, закрепляются знания </a:t>
            </a:r>
          </a:p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геометрических фигур.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lenovo\Desktop\Новая папка\IMG20250129170942.jpg"/>
          <p:cNvPicPr>
            <a:picLocks noChangeAspect="1" noChangeArrowheads="1"/>
          </p:cNvPicPr>
          <p:nvPr/>
        </p:nvPicPr>
        <p:blipFill>
          <a:blip r:embed="rId3" cstate="print"/>
          <a:srcRect t="15871" b="19426"/>
          <a:stretch>
            <a:fillRect/>
          </a:stretch>
        </p:blipFill>
        <p:spPr bwMode="auto">
          <a:xfrm rot="16200000">
            <a:off x="1385380" y="3303254"/>
            <a:ext cx="2624030" cy="3019539"/>
          </a:xfrm>
          <a:prstGeom prst="rect">
            <a:avLst/>
          </a:prstGeom>
          <a:noFill/>
        </p:spPr>
      </p:pic>
      <p:pic>
        <p:nvPicPr>
          <p:cNvPr id="8194" name="Picture 2" descr="C:\Users\lenovo\Desktop\Новая папка\IMG-20250130-WA0005.jpg"/>
          <p:cNvPicPr>
            <a:picLocks noChangeAspect="1" noChangeArrowheads="1"/>
          </p:cNvPicPr>
          <p:nvPr/>
        </p:nvPicPr>
        <p:blipFill>
          <a:blip r:embed="rId4" cstate="print"/>
          <a:srcRect r="66537" b="23663"/>
          <a:stretch>
            <a:fillRect/>
          </a:stretch>
        </p:blipFill>
        <p:spPr bwMode="auto">
          <a:xfrm>
            <a:off x="5436096" y="2492896"/>
            <a:ext cx="2526317" cy="381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268760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ИТОГ: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Развивающая игра помогает проявлять 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познавательную активность в самостоятельной  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деятельности, расширять собственные познавательные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интересы и потребности, развивает психические процессы ребенка, воспитывает, социализирует, развлекает и дает отдых.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Новая папка\IMG20250130133204.jpg"/>
          <p:cNvPicPr>
            <a:picLocks noChangeAspect="1" noChangeArrowheads="1"/>
          </p:cNvPicPr>
          <p:nvPr/>
        </p:nvPicPr>
        <p:blipFill>
          <a:blip r:embed="rId3" cstate="print"/>
          <a:srcRect l="7476" r="14563"/>
          <a:stretch>
            <a:fillRect/>
          </a:stretch>
        </p:blipFill>
        <p:spPr bwMode="auto">
          <a:xfrm>
            <a:off x="4716016" y="3573016"/>
            <a:ext cx="3584056" cy="2656949"/>
          </a:xfrm>
          <a:prstGeom prst="rect">
            <a:avLst/>
          </a:prstGeom>
          <a:noFill/>
        </p:spPr>
      </p:pic>
      <p:pic>
        <p:nvPicPr>
          <p:cNvPr id="1027" name="Picture 3" descr="C:\Users\lenovo\Desktop\Новая папка\IMG-20250130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3600400" cy="2691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pic>
        <p:nvPicPr>
          <p:cNvPr id="3" name="Picture 2" descr="&amp;Acy;&amp;kcy;&amp;tcy;&amp;ucy;&amp;acy;&amp;lcy;&amp;softcy;&amp;ncy;&amp;ocy;&amp;scy;&amp;tcy;&amp;softcy;&#10;&amp;Kcy;&amp;icy;&amp;tcy;&amp;acy;&amp;jcy;&amp;scy;&amp;kcy;&amp;acy;&amp;yacy; &amp;mcy;&amp;ucy;&amp;dcy;&amp;rcy;&amp;ocy;&amp;scy;&amp;tcy;&amp;softcy; &amp;gcy;&amp;lcy;&amp;acy;&amp;scy;&amp;icy;&amp;tcy;:&#10;«&amp;Rcy;&amp;acy;&amp;scy;&amp;scy;&amp;kcy;&amp;acy;&amp;zhcy;&amp;icy; – &amp;icy; &amp;yacy; &amp;zcy;&amp;acy;&amp;bcy;&amp;ucy;&amp;dcy;&amp;ucy;, &amp;pcy;&amp;ocy;&amp;kcy;&amp;acy;&amp;zhcy;&amp;icy; – &amp;icy; &amp;yacy; &amp;zcy;&amp;acy;&amp;pcy;&amp;ocy;&amp;mcy;&amp;ncy;&amp;yucy;,&#10;&amp;dcy;&amp;acy;&amp;jcy; &amp;pcy;&amp;ocy;&amp;pcy;&amp;rcy;&amp;ocy;&amp;bcy;&amp;ocy;&amp;vcy;&amp;acy;&amp;tcy;&amp;softcy; – &amp;icy; &amp;yacy; &amp;pcy;&amp;ocy;&amp;jcy;&amp;mcy;&amp;ucy;»&#10;• &amp;SHcy;&amp;icy;&amp;rcy;&amp;ocy;&amp;kcy;...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r="34" b="36913"/>
          <a:stretch>
            <a:fillRect/>
          </a:stretch>
        </p:blipFill>
        <p:spPr bwMode="auto">
          <a:xfrm>
            <a:off x="2771800" y="980728"/>
            <a:ext cx="5508104" cy="2606688"/>
          </a:xfrm>
          <a:prstGeom prst="rect">
            <a:avLst/>
          </a:prstGeom>
          <a:noFill/>
        </p:spPr>
      </p:pic>
      <p:pic>
        <p:nvPicPr>
          <p:cNvPr id="1026" name="Picture 2" descr="C:\Users\lenovo\Desktop\Новая папка\IMG20240704115230.jpg"/>
          <p:cNvPicPr>
            <a:picLocks noChangeAspect="1" noChangeArrowheads="1"/>
          </p:cNvPicPr>
          <p:nvPr/>
        </p:nvPicPr>
        <p:blipFill>
          <a:blip r:embed="rId4" cstate="print"/>
          <a:srcRect l="8578" r="15934"/>
          <a:stretch>
            <a:fillRect/>
          </a:stretch>
        </p:blipFill>
        <p:spPr bwMode="auto">
          <a:xfrm>
            <a:off x="1259632" y="3717032"/>
            <a:ext cx="3168352" cy="2573540"/>
          </a:xfrm>
          <a:prstGeom prst="round2DiagRect">
            <a:avLst/>
          </a:prstGeom>
          <a:noFill/>
        </p:spPr>
      </p:pic>
      <p:pic>
        <p:nvPicPr>
          <p:cNvPr id="5" name="Содержимое 3" descr="hello_html_8406005.jpg"/>
          <p:cNvPicPr>
            <a:picLocks noChangeAspect="1"/>
          </p:cNvPicPr>
          <p:nvPr/>
        </p:nvPicPr>
        <p:blipFill>
          <a:blip r:embed="rId5" cstate="print"/>
          <a:srcRect l="5715" t="7132" r="4749" b="4907"/>
          <a:stretch>
            <a:fillRect/>
          </a:stretch>
        </p:blipFill>
        <p:spPr>
          <a:xfrm>
            <a:off x="4860032" y="3645024"/>
            <a:ext cx="3312368" cy="2607609"/>
          </a:xfrm>
          <a:prstGeom prst="snip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7809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ВНИМАНИЕ !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763688" y="1772816"/>
            <a:ext cx="2520280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активизируют познавательные процессы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59632" y="3861048"/>
            <a:ext cx="2592288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 познавательный интерес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31840" y="5085184"/>
            <a:ext cx="2880320" cy="9864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формируют стремление к познанию нового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64088" y="3789040"/>
            <a:ext cx="266429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воспитывают волевые качества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5004048" y="1844824"/>
            <a:ext cx="2520280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связной речи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284984"/>
            <a:ext cx="2589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Развивающие игры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130434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>
                  <a:solidFill>
                    <a:srgbClr val="000099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 задачи развивающих игр</a:t>
            </a:r>
            <a:endParaRPr lang="ru-RU" b="1" dirty="0" smtClean="0">
              <a:ln w="1905">
                <a:solidFill>
                  <a:srgbClr val="000099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6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Цель: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интеллектуально-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творческого развития детей дошкольного возраста.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логическое мышление, психические процессы, моторику;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познавательную активность, любознательность через развивающие игры;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Актуализировать сенсорные анализаторы как условие и основополагающая база благоприятного интеллектуального развития детей дошкольного возраста.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124744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Развивающие игры имеют ряд следующих преимуществ: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899592" y="2996952"/>
            <a:ext cx="5688632" cy="1008112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таких играх можно использовать в качестве «материала» и картинки, и игрушки, и самих детей, не меняя содержания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483768" y="1844824"/>
            <a:ext cx="5904656" cy="1080120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одну и ту же игру можно упрощать и усложнять, используя ее в работе с детьми разного возраста и разного уровня развития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483768" y="4077072"/>
            <a:ext cx="5328592" cy="936104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игры можно проводить не только в процессе занятий, но и в свободное время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971600" y="5085184"/>
            <a:ext cx="5904656" cy="1060696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почти во всех данных играх идет развитие не одного, а нескольких психических процессов (внимания, памяти, мышления и других), а также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908720"/>
            <a:ext cx="73448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smtClean="0"/>
              <a:t>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развивающих игр включает:</a:t>
            </a:r>
          </a:p>
          <a:p>
            <a:pPr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1. Ознакомление детей с содержанием игры, использование в ней дидактического материала (показ предметов, картинок, краткая беседа, в ходе которой уточняются знания и 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представления детей).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2. Объяснение хода и правил игры, при этом четкое 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этих правил.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 Показ игровых действий.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4. Определение роли взрослого в игре, его участие в качестве 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играющего, болельщика или арбитра (педагог направляет 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 играющих советом, вопросом, напоминанием).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5. Подведение итогов игры — ответственный момент 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руководстве ею.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87748" y="908720"/>
            <a:ext cx="5712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развивающих игр и упражнений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83568" y="2780928"/>
            <a:ext cx="2088232" cy="3024336"/>
          </a:xfrm>
          <a:prstGeom prst="verticalScroll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плоскостное и объёмное 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моделирова-ние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«Сложи квадрат», «</a:t>
            </a:r>
            <a:r>
              <a:rPr lang="ru-RU" sz="14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Танграм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14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627784" y="1916832"/>
            <a:ext cx="1872208" cy="2736304"/>
          </a:xfrm>
          <a:prstGeom prst="verticalScroll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трансформацию</a:t>
            </a:r>
          </a:p>
          <a:p>
            <a:pPr algn="ctr"/>
            <a:endParaRPr lang="ru-RU" sz="16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Геоборд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», «Квадрат </a:t>
            </a:r>
            <a:r>
              <a:rPr lang="ru-RU" sz="14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283968" y="1916832"/>
            <a:ext cx="2232248" cy="2736304"/>
          </a:xfrm>
          <a:prstGeom prst="verticalScroll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комбинаторику, передвижение, замену мест</a:t>
            </a:r>
          </a:p>
          <a:p>
            <a:pPr algn="ctr"/>
            <a:endParaRPr lang="ru-RU" sz="16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Сортеры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 «</a:t>
            </a:r>
            <a:r>
              <a:rPr lang="ru-RU" sz="14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Трансформеры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«Пирамиды», «Цветочное </a:t>
            </a:r>
            <a:r>
              <a:rPr lang="ru-RU" sz="14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пано</a:t>
            </a:r>
            <a:r>
              <a:rPr lang="ru-RU" sz="1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228184" y="2780928"/>
            <a:ext cx="1944216" cy="2952328"/>
          </a:xfrm>
          <a:prstGeom prst="verticalScroll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Логические игры 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052736"/>
            <a:ext cx="60486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Игры на плоскостное и объёмное моделирование </a:t>
            </a:r>
          </a:p>
          <a:p>
            <a:endParaRPr lang="ru-RU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Танграм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3" y="4365104"/>
            <a:ext cx="302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«Сложи квадрат»</a:t>
            </a:r>
            <a:endParaRPr lang="ru-RU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3159" t="2106" r="8377"/>
          <a:stretch>
            <a:fillRect/>
          </a:stretch>
        </p:blipFill>
        <p:spPr bwMode="auto">
          <a:xfrm>
            <a:off x="611560" y="2996952"/>
            <a:ext cx="4032448" cy="3346724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3191" t="4786" r="18085" b="10660"/>
          <a:stretch>
            <a:fillRect/>
          </a:stretch>
        </p:blipFill>
        <p:spPr bwMode="auto">
          <a:xfrm>
            <a:off x="4355976" y="1412776"/>
            <a:ext cx="371996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d.multiurok.ru/html/2017/02/19/s_58a92af938b3b/56620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12067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980728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Игры с крышками»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484784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Ребенок учится подбирать крышки на основе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сходного сенсорного признака (форма, цвет).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У малышей развивается внимание, логическое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мышление, закрепляется знание цвета, развивается мелкая моторика рук, воображение, речь, аккуратность.</a:t>
            </a: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3312368" cy="2613650"/>
          </a:xfrm>
          <a:prstGeom prst="rect">
            <a:avLst/>
          </a:prstGeom>
          <a:noFill/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64020" t="2787" r="1508" b="3849"/>
          <a:stretch>
            <a:fillRect/>
          </a:stretch>
        </p:blipFill>
        <p:spPr bwMode="auto">
          <a:xfrm>
            <a:off x="5652120" y="3068960"/>
            <a:ext cx="229712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637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121</cp:revision>
  <dcterms:created xsi:type="dcterms:W3CDTF">2025-01-22T17:52:07Z</dcterms:created>
  <dcterms:modified xsi:type="dcterms:W3CDTF">2025-02-20T15:14:52Z</dcterms:modified>
</cp:coreProperties>
</file>